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authors.xml" ContentType="application/vnd.ms-powerpoint.author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  <p:sldId id="306" r:id="rId60"/>
    <p:sldId id="307" r:id="rId61"/>
    <p:sldId id="308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0102"/>
    <p:restoredTop sz="94609"/>
  </p:normalViewPr>
  <p:slideViewPr>
    <p:cSldViewPr snapToGrid="0">
      <p:cViewPr varScale="1">
        <p:scale>
          <a:sx n="118" d="100"/>
          <a:sy n="118" d="100"/>
        </p:scale>
        <p:origin x="7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microsoft.com/office/2018/10/relationships/authors" Target="authors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<Relationship Id="rId39" Type="http://schemas.openxmlformats.org/officeDocument/2006/relationships/slide" Target="slides/slide30.xml"/><Relationship Id="rId40" Type="http://schemas.openxmlformats.org/officeDocument/2006/relationships/slide" Target="slides/slide31.xml"/><Relationship Id="rId41" Type="http://schemas.openxmlformats.org/officeDocument/2006/relationships/slide" Target="slides/slide32.xml"/><Relationship Id="rId42" Type="http://schemas.openxmlformats.org/officeDocument/2006/relationships/slide" Target="slides/slide33.xml"/><Relationship Id="rId43" Type="http://schemas.openxmlformats.org/officeDocument/2006/relationships/slide" Target="slides/slide34.xml"/><Relationship Id="rId44" Type="http://schemas.openxmlformats.org/officeDocument/2006/relationships/slide" Target="slides/slide35.xml"/><Relationship Id="rId45" Type="http://schemas.openxmlformats.org/officeDocument/2006/relationships/slide" Target="slides/slide36.xml"/><Relationship Id="rId46" Type="http://schemas.openxmlformats.org/officeDocument/2006/relationships/slide" Target="slides/slide37.xml"/><Relationship Id="rId47" Type="http://schemas.openxmlformats.org/officeDocument/2006/relationships/slide" Target="slides/slide38.xml"/><Relationship Id="rId48" Type="http://schemas.openxmlformats.org/officeDocument/2006/relationships/slide" Target="slides/slide39.xml"/><Relationship Id="rId49" Type="http://schemas.openxmlformats.org/officeDocument/2006/relationships/slide" Target="slides/slide40.xml"/><Relationship Id="rId50" Type="http://schemas.openxmlformats.org/officeDocument/2006/relationships/slide" Target="slides/slide41.xml"/><Relationship Id="rId51" Type="http://schemas.openxmlformats.org/officeDocument/2006/relationships/slide" Target="slides/slide42.xml"/><Relationship Id="rId52" Type="http://schemas.openxmlformats.org/officeDocument/2006/relationships/slide" Target="slides/slide43.xml"/><Relationship Id="rId53" Type="http://schemas.openxmlformats.org/officeDocument/2006/relationships/slide" Target="slides/slide44.xml"/><Relationship Id="rId54" Type="http://schemas.openxmlformats.org/officeDocument/2006/relationships/slide" Target="slides/slide45.xml"/><Relationship Id="rId55" Type="http://schemas.openxmlformats.org/officeDocument/2006/relationships/slide" Target="slides/slide46.xml"/><Relationship Id="rId56" Type="http://schemas.openxmlformats.org/officeDocument/2006/relationships/slide" Target="slides/slide47.xml"/><Relationship Id="rId57" Type="http://schemas.openxmlformats.org/officeDocument/2006/relationships/slide" Target="slides/slide48.xml"/><Relationship Id="rId58" Type="http://schemas.openxmlformats.org/officeDocument/2006/relationships/slide" Target="slides/slide49.xml"/><Relationship Id="rId59" Type="http://schemas.openxmlformats.org/officeDocument/2006/relationships/slide" Target="slides/slide50.xml"/><Relationship Id="rId60" Type="http://schemas.openxmlformats.org/officeDocument/2006/relationships/slide" Target="slides/slide51.xml"/><Relationship Id="rId61" Type="http://schemas.openxmlformats.org/officeDocument/2006/relationships/slide" Target="slides/slide52.xml"/><Relationship Id="rId62" Type="http://schemas.openxmlformats.org/officeDocument/2006/relationships/slide" Target="slides/slide53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microsoft.com/office/2007/relationships/hdphoto" Target="../media/hdphoto3.wdp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microsoft.com/office/2007/relationships/hdphoto" Target="../media/hdphoto4.wdp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microsoft.com/office/2007/relationships/hdphoto" Target="../media/hdphoto2.wdp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70689" y="629106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31E2C3-B972-9869-AEC6-A791DDBAF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16638" y="290457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3E00C7-DE77-4ECE-4B80-56406FAAF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437332" y="4735158"/>
            <a:ext cx="3588862" cy="3343835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7A6EE4-4C08-73A3-5F09-2397037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74768" y="-662782"/>
            <a:ext cx="2015574" cy="1910669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2C6B15DA-15F3-DCB3-ADA6-119228E4287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-830948" y="-876956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31D95887-DA8A-BB51-5CD3-2CB95BF03D6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630131" y="5409224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6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-705779" y="5065443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001EEFFB-6458-B0F0-3303-01A914E199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6811" y="6495562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C38B9344-8926-7CB6-9AAB-C26F6F4187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825395" y="1058681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9" r:id="rId3"/>
    <p:sldLayoutId id="2147483653" r:id="rId4"/>
    <p:sldLayoutId id="2147483666" r:id="rId5"/>
    <p:sldLayoutId id="2147483651" r:id="rId6"/>
    <p:sldLayoutId id="2147483650" r:id="rId7"/>
    <p:sldLayoutId id="2147483668" r:id="rId8"/>
    <p:sldLayoutId id="2147483665" r:id="rId9"/>
    <p:sldLayoutId id="2147483654" r:id="rId10"/>
    <p:sldLayoutId id="2147483658" r:id="rId11"/>
    <p:sldLayoutId id="2147483655" r:id="rId12"/>
    <p:sldLayoutId id="2147483656" r:id="rId13"/>
    <p:sldLayoutId id="2147483657" r:id="rId14"/>
    <p:sldLayoutId id="2147483664" r:id="rId15"/>
    <p:sldLayoutId id="2147483663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219200" y="3429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10287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23.11.2025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24003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br/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0" i="0" u="none">
                <a:solidFill>
                  <a:srgbClr val="000000"/>
                </a:solidFill>
              </a:defRPr>
            </a:pPr>
            <a:r>
              <a:t>Start a fire</a:t>
            </a:r>
            <a:br/>
            <a:r>
              <a:t>Living Hope</a:t>
            </a:r>
            <a:br/>
            <a:r>
              <a:t>Lord I Need You</a:t>
            </a:r>
            <a:br/>
            <a:r>
              <a:t>Luke 12:13-21</a:t>
            </a:r>
            <a:br/>
            <a:r>
              <a:t>Xavier Lakshmanan</a:t>
            </a:r>
            <a:br/>
            <a:r>
              <a:t>Rich toward God</a:t>
            </a:r>
            <a:br/>
            <a:r>
              <a:t>TBA</a:t>
            </a:r>
            <a:br/>
            <a:b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Over and over again</a:t>
            </a:r>
          </a:p>
          <a:p>
            <a:pPr algn="ctr">
              <a:defRPr sz="3300" b="0"/>
            </a:pPr>
            <a:r>
              <a:t>I hear Your voice in my head</a:t>
            </a:r>
          </a:p>
          <a:p>
            <a:pPr algn="ctr">
              <a:defRPr sz="3300" b="0"/>
            </a:pPr>
            <a:r>
              <a:t>They need to know, I need to go</a:t>
            </a:r>
          </a:p>
          <a:p>
            <a:pPr algn="ctr">
              <a:defRPr sz="3300" b="0"/>
            </a:pPr>
            <a:r>
              <a:t>Spirit won't You fall on my heart now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Start a fire in my soul</a:t>
            </a:r>
          </a:p>
          <a:p>
            <a:pPr algn="ctr">
              <a:defRPr sz="3300" b="0"/>
            </a:pPr>
            <a:r>
              <a:t>Fan the flame and make it grow</a:t>
            </a:r>
          </a:p>
          <a:p>
            <a:pPr algn="ctr">
              <a:defRPr sz="3300" b="0"/>
            </a:pPr>
            <a:r>
              <a:t>So there’s no doubt or denying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Let it burn so brightly</a:t>
            </a:r>
          </a:p>
          <a:p>
            <a:pPr algn="ctr">
              <a:defRPr sz="3300" b="0"/>
            </a:pPr>
            <a:r>
              <a:t>That everyone around can see</a:t>
            </a:r>
          </a:p>
          <a:p>
            <a:pPr algn="ctr">
              <a:defRPr sz="3300" b="0"/>
            </a:pPr>
            <a:r>
              <a:t>That it’s You, that it’s You that we need</a:t>
            </a:r>
          </a:p>
          <a:p>
            <a:pPr algn="ctr">
              <a:defRPr sz="3300" b="0"/>
            </a:pPr>
            <a:r>
              <a:t>Start a fire in 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are the fire You are the flame</a:t>
            </a:r>
          </a:p>
          <a:p>
            <a:pPr algn="ctr">
              <a:defRPr sz="3300" b="0"/>
            </a:pPr>
            <a:r>
              <a:t>You are the light on the darkest day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We have the hope we bear Your name</a:t>
            </a:r>
          </a:p>
          <a:p>
            <a:pPr algn="ctr">
              <a:defRPr sz="3300" b="0"/>
            </a:pPr>
            <a:r>
              <a:t>We carry the news that You have come to save</a:t>
            </a:r>
          </a:p>
          <a:p>
            <a:pPr algn="ctr">
              <a:defRPr sz="3300" b="0"/>
            </a:pPr>
            <a:r>
              <a:t>Only You can save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Start a fire in my soul</a:t>
            </a:r>
          </a:p>
          <a:p>
            <a:pPr algn="ctr">
              <a:defRPr sz="3300" b="0"/>
            </a:pPr>
            <a:r>
              <a:t>Fan the flame and make it grow</a:t>
            </a:r>
          </a:p>
          <a:p>
            <a:pPr algn="ctr">
              <a:defRPr sz="3300" b="0"/>
            </a:pPr>
            <a:r>
              <a:t>So there’s no doubt or denying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Let it burn so brightly</a:t>
            </a:r>
          </a:p>
          <a:p>
            <a:pPr algn="ctr">
              <a:defRPr sz="3300" b="0"/>
            </a:pPr>
            <a:r>
              <a:t>That everyone around can see</a:t>
            </a:r>
          </a:p>
          <a:p>
            <a:pPr algn="ctr">
              <a:defRPr sz="3300" b="0"/>
            </a:pPr>
            <a:r>
              <a:t>That it’s You, that it’s You that we need</a:t>
            </a:r>
          </a:p>
          <a:p>
            <a:pPr algn="ctr">
              <a:defRPr sz="3300" b="0"/>
            </a:pPr>
            <a:r>
              <a:t>Start a fire in 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are the fire You are the flame</a:t>
            </a:r>
          </a:p>
          <a:p>
            <a:pPr algn="ctr">
              <a:defRPr sz="3300" b="0"/>
            </a:pPr>
            <a:r>
              <a:t>You are the light on the darkest day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Living Hope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How great the chasm that lay between us</a:t>
            </a:r>
          </a:p>
          <a:p>
            <a:pPr algn="ctr">
              <a:defRPr sz="3300" b="0"/>
            </a:pPr>
            <a:r>
              <a:t>How high the mountain I could not climb</a:t>
            </a:r>
          </a:p>
          <a:p>
            <a:pPr algn="ctr">
              <a:defRPr sz="3300" b="0"/>
            </a:pPr>
            <a:r>
              <a:t>In desperation, I turned to heaven</a:t>
            </a:r>
          </a:p>
          <a:p>
            <a:pPr algn="ctr">
              <a:defRPr sz="3300" b="0"/>
            </a:pPr>
            <a:r>
              <a:t>And spoke Your name into the night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Then through the darkness, Your loving kindness</a:t>
            </a:r>
          </a:p>
          <a:p>
            <a:pPr algn="ctr">
              <a:defRPr sz="3300" b="0"/>
            </a:pPr>
            <a:r>
              <a:t>Tore through the shadows of my soul</a:t>
            </a:r>
          </a:p>
          <a:p>
            <a:pPr algn="ctr">
              <a:defRPr sz="3300" b="0"/>
            </a:pPr>
            <a:r>
              <a:t>The work is ﬁnished, the end is written</a:t>
            </a:r>
          </a:p>
          <a:p>
            <a:pPr algn="ctr">
              <a:defRPr sz="3300" b="0"/>
            </a:pPr>
            <a:r>
              <a:t>Jesus Christ, my living hope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Who could imagine so great a mercy?</a:t>
            </a:r>
          </a:p>
          <a:p>
            <a:pPr algn="ctr">
              <a:defRPr sz="3300" b="0"/>
            </a:pPr>
            <a:r>
              <a:t>What heart could fathom such boundless grace?</a:t>
            </a:r>
          </a:p>
          <a:p>
            <a:pPr algn="ctr">
              <a:defRPr sz="3300" b="0"/>
            </a:pPr>
            <a:r>
              <a:t>The God of ages stepped down from glory</a:t>
            </a:r>
          </a:p>
          <a:p>
            <a:pPr algn="ctr">
              <a:defRPr sz="3300" b="0"/>
            </a:pPr>
            <a:r>
              <a:t>To wear my sin and bear my shame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The cross has spoken, I am forgiven</a:t>
            </a:r>
          </a:p>
          <a:p>
            <a:pPr algn="ctr">
              <a:defRPr sz="3300" b="0"/>
            </a:pPr>
            <a:r>
              <a:t>The King of Kings calls me His own</a:t>
            </a:r>
          </a:p>
          <a:p>
            <a:pPr algn="ctr">
              <a:defRPr sz="3300" b="0"/>
            </a:pPr>
            <a:r>
              <a:t>Beautiful Savior, I'm Yours forever</a:t>
            </a:r>
          </a:p>
          <a:p>
            <a:pPr algn="ctr">
              <a:defRPr sz="3300" b="0"/>
            </a:pPr>
            <a:r>
              <a:t>Jesus Christ, my living hope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Hallelujah, praise the One who set me free</a:t>
            </a:r>
          </a:p>
          <a:p>
            <a:pPr algn="ctr">
              <a:defRPr sz="3300" b="0"/>
            </a:pPr>
            <a:r>
              <a:t>Hallelujah, death has lost its grip on 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have broken every chain</a:t>
            </a:r>
          </a:p>
          <a:p>
            <a:pPr algn="ctr">
              <a:defRPr sz="3300" b="0"/>
            </a:pPr>
            <a:r>
              <a:t>There's salvation in Your name</a:t>
            </a:r>
          </a:p>
          <a:p>
            <a:pPr algn="ctr">
              <a:defRPr sz="3300" b="0"/>
            </a:pPr>
            <a:r>
              <a:t>Jesus Christ, my living hope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Hallelujah, praise the One who set me free</a:t>
            </a:r>
          </a:p>
          <a:p>
            <a:pPr algn="ctr">
              <a:defRPr sz="3300" b="0"/>
            </a:pPr>
            <a:r>
              <a:t>Hallelujah, death has lost its grip on 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have broken every chain</a:t>
            </a:r>
          </a:p>
          <a:p>
            <a:pPr algn="ctr">
              <a:defRPr sz="3300" b="0"/>
            </a:pPr>
            <a:r>
              <a:t>There's salvation in Your name</a:t>
            </a:r>
          </a:p>
          <a:p>
            <a:pPr algn="ctr">
              <a:defRPr sz="3300" b="0"/>
            </a:pPr>
            <a:r>
              <a:t>Jesus Christ, my living hope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Then came the morning that sealed the promise</a:t>
            </a:r>
          </a:p>
          <a:p>
            <a:pPr algn="ctr">
              <a:defRPr sz="3300" b="0"/>
            </a:pPr>
            <a:r>
              <a:t>Your buried body began to breathe</a:t>
            </a:r>
          </a:p>
          <a:p>
            <a:pPr algn="ctr">
              <a:defRPr sz="3300" b="0"/>
            </a:pPr>
            <a:r>
              <a:t>Out of the silence, the Roaring Lion</a:t>
            </a:r>
          </a:p>
          <a:p>
            <a:pPr algn="ctr">
              <a:defRPr sz="3300" b="0"/>
            </a:pPr>
            <a:r>
              <a:t>Declared the grave has no claim on me (x2)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Jesus, Yours is the victory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Hallelujah, praise the One who set me free</a:t>
            </a:r>
          </a:p>
          <a:p>
            <a:pPr algn="ctr">
              <a:defRPr sz="3300" b="0"/>
            </a:pPr>
            <a:r>
              <a:t>Hallelujah, death has lost its grip on 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Please keep all phones on silent</a:t>
            </a:r>
          </a:p>
        </p:txBody>
      </p:sp>
      <p:pic>
        <p:nvPicPr>
          <p:cNvPr id="3" name="Picture 2" descr="Pho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have broken every chain</a:t>
            </a:r>
          </a:p>
          <a:p>
            <a:pPr algn="ctr">
              <a:defRPr sz="3300" b="0"/>
            </a:pPr>
            <a:r>
              <a:t>There's salvation in Your name</a:t>
            </a:r>
          </a:p>
          <a:p>
            <a:pPr algn="ctr">
              <a:defRPr sz="3300" b="0"/>
            </a:pPr>
            <a:r>
              <a:t>Jesus Christ, my living hope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Hallelujah, praise the One who set me free</a:t>
            </a:r>
          </a:p>
          <a:p>
            <a:pPr algn="ctr">
              <a:defRPr sz="3300" b="0"/>
            </a:pPr>
            <a:r>
              <a:t>Hallelujah, death has lost its grip on 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have broken every chain</a:t>
            </a:r>
          </a:p>
          <a:p>
            <a:pPr algn="ctr">
              <a:defRPr sz="3300" b="0"/>
            </a:pPr>
            <a:r>
              <a:t>There's salvation in Your name</a:t>
            </a:r>
          </a:p>
          <a:p>
            <a:pPr algn="ctr">
              <a:defRPr sz="3300" b="0"/>
            </a:pPr>
            <a:r>
              <a:t>Jesus Christ, my living hope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Jesus Christ, my living hope</a:t>
            </a:r>
          </a:p>
          <a:p>
            <a:pPr algn="ctr">
              <a:defRPr sz="3300" b="0"/>
            </a:pPr>
            <a:r>
              <a:t>Oh God, You are my living hope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Lord, I Need You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Lord I come, I confess</a:t>
            </a:r>
          </a:p>
          <a:p>
            <a:pPr algn="ctr">
              <a:defRPr sz="3300" b="0"/>
            </a:pPr>
            <a:r>
              <a:t>Bowing here I find my rest</a:t>
            </a:r>
          </a:p>
          <a:p>
            <a:pPr algn="ctr">
              <a:defRPr sz="3300" b="0"/>
            </a:pPr>
            <a:r>
              <a:t>Without You I fall apart</a:t>
            </a:r>
          </a:p>
          <a:p>
            <a:pPr algn="ctr">
              <a:defRPr sz="3300" b="0"/>
            </a:pPr>
            <a:r>
              <a:t>You're the one that guides my heart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Lord, I need You, oh I need You</a:t>
            </a:r>
          </a:p>
          <a:p>
            <a:pPr algn="ctr">
              <a:defRPr sz="3300" b="0"/>
            </a:pPr>
            <a:r>
              <a:t>Every hour I need You</a:t>
            </a:r>
          </a:p>
          <a:p>
            <a:pPr algn="ctr">
              <a:defRPr sz="3300" b="0"/>
            </a:pPr>
            <a:r>
              <a:t>My one defense, my righteousness</a:t>
            </a:r>
          </a:p>
          <a:p>
            <a:pPr algn="ctr">
              <a:defRPr sz="3300" b="0"/>
            </a:pPr>
            <a:r>
              <a:t>Oh God, how I need You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Where sin runs deep, Your grace is more</a:t>
            </a:r>
          </a:p>
          <a:p>
            <a:pPr algn="ctr">
              <a:defRPr sz="3300" b="0"/>
            </a:pPr>
            <a:r>
              <a:t>Where grace is found is where You are</a:t>
            </a:r>
          </a:p>
          <a:p>
            <a:pPr algn="ctr">
              <a:defRPr sz="3300" b="0"/>
            </a:pPr>
            <a:r>
              <a:t>And where You are Lord I am free</a:t>
            </a:r>
          </a:p>
          <a:p>
            <a:pPr algn="ctr">
              <a:defRPr sz="3300" b="0"/>
            </a:pPr>
            <a:r>
              <a:t>Holiness is Christ in 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Yes where You are Lord I am free</a:t>
            </a:r>
          </a:p>
          <a:p>
            <a:pPr algn="ctr">
              <a:defRPr sz="3300" b="0"/>
            </a:pPr>
            <a:r>
              <a:t>Holiness is Christ in 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Lord, I need You, oh I need You</a:t>
            </a:r>
          </a:p>
          <a:p>
            <a:pPr algn="ctr">
              <a:defRPr sz="3300" b="0"/>
            </a:pPr>
            <a:r>
              <a:t>Every hour I need You</a:t>
            </a:r>
          </a:p>
          <a:p>
            <a:pPr algn="ctr">
              <a:defRPr sz="3300" b="0"/>
            </a:pPr>
            <a:r>
              <a:t>My one defense, my righteousness</a:t>
            </a:r>
          </a:p>
          <a:p>
            <a:pPr algn="ctr">
              <a:defRPr sz="3300" b="0"/>
            </a:pPr>
            <a:r>
              <a:t>Oh God, how I need You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Start A Fire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So teach my song to rise to You</a:t>
            </a:r>
          </a:p>
          <a:p>
            <a:pPr algn="ctr">
              <a:defRPr sz="3300" b="0"/>
            </a:pPr>
            <a:r>
              <a:t>When temptation comes my way</a:t>
            </a:r>
          </a:p>
          <a:p>
            <a:pPr algn="ctr">
              <a:defRPr sz="3300" b="0"/>
            </a:pPr>
            <a:r>
              <a:t>And when I cannot stand I'll fall on You</a:t>
            </a:r>
          </a:p>
          <a:p>
            <a:pPr algn="ctr">
              <a:defRPr sz="3300" b="0"/>
            </a:pPr>
            <a:r>
              <a:t>Jesus You're my hope and stay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And when I cannot stand I'll fall on You</a:t>
            </a:r>
          </a:p>
          <a:p>
            <a:pPr algn="ctr">
              <a:defRPr sz="3300" b="0"/>
            </a:pPr>
            <a:r>
              <a:t>Jesus You're my hope and stay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Lord, I need You, oh I need You</a:t>
            </a:r>
          </a:p>
          <a:p>
            <a:pPr algn="ctr">
              <a:defRPr sz="3300" b="0"/>
            </a:pPr>
            <a:r>
              <a:t>Every hour I need You</a:t>
            </a:r>
          </a:p>
          <a:p>
            <a:pPr algn="ctr">
              <a:defRPr sz="3300" b="0"/>
            </a:pPr>
            <a:r>
              <a:t>My one defense, my righteousness</a:t>
            </a:r>
          </a:p>
          <a:p>
            <a:pPr algn="ctr">
              <a:defRPr sz="3300" b="0"/>
            </a:pPr>
            <a:r>
              <a:t>Oh God, how I need You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Lord, I need You, oh I need You</a:t>
            </a:r>
          </a:p>
          <a:p>
            <a:pPr algn="ctr">
              <a:defRPr sz="3300" b="0"/>
            </a:pPr>
            <a:r>
              <a:t>Every hour I need You</a:t>
            </a:r>
          </a:p>
          <a:p>
            <a:pPr algn="ctr">
              <a:defRPr sz="3300" b="0"/>
            </a:pPr>
            <a:r>
              <a:t>My one defense, my righteousness</a:t>
            </a:r>
          </a:p>
          <a:p>
            <a:pPr algn="ctr">
              <a:defRPr sz="3300" b="0"/>
            </a:pPr>
            <a:r>
              <a:t>Oh God, how I need You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Bible reading</a:t>
            </a:r>
          </a:p>
        </p:txBody>
      </p:sp>
      <p:pic>
        <p:nvPicPr>
          <p:cNvPr id="3" name="Picture 2" descr="Bib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Luke 12:13-21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¹³ Someone in the crowd said to him, “Teacher, tell my brother to divide the inheritance with me.” </a:t>
            </a:r>
          </a:p>
          <a:p>
            <a:pPr algn="ctr">
              <a:defRPr sz="3200" b="0"/>
            </a:pPr>
            <a:r>
              <a:t>¹⁴ Jesus replied, “Man, who appointed me a judge or an arbiter between you?” 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Luke 12:13-21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¹⁵ Then he said to them, “Watch out! Be on your guard against all kinds of greed; life does not consist in an abundance of possessions.” </a:t>
            </a:r>
          </a:p>
          <a:p>
            <a:pPr algn="ctr">
              <a:defRPr sz="3200" b="0"/>
            </a:pPr>
            <a:r>
              <a:t>¹⁶ And he told them this parable: “The ground of a certain rich man yielded an abundant harvest. 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Luke 12:13-21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¹⁷ He thought to himself, ‘What shall I do? I have no place to store my crops.’ </a:t>
            </a:r>
          </a:p>
          <a:p>
            <a:pPr algn="ctr">
              <a:defRPr sz="3200" b="0"/>
            </a:pPr>
            <a:r>
              <a:t>¹⁸ “Then he said, ‘This is what I’ll do. I will tear down my barns and build bigger ones, and there I will store my surplus grain. 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Luke 12:13-21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¹⁹ And I’ll say to myself, “You have plenty of grain laid up for many years. Take life easy; eat, drink and be merry.”’ </a:t>
            </a:r>
          </a:p>
          <a:p>
            <a:pPr algn="ctr">
              <a:defRPr sz="3200" b="0"/>
            </a:pPr>
            <a:r>
              <a:t>²⁰ “But God said to him, ‘You fool! This very night your life will be demanded from you. Then who will get what you have prepared for yourself?’ </a:t>
            </a:r>
          </a:p>
          <a:p>
            <a:pPr algn="ctr">
              <a:defRPr sz="3200" b="0"/>
            </a:p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Luke 12:13-21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²¹ “This is how it will be with whoever stores up things for themselves but is not rich toward God.”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This world can be cold and bitter</a:t>
            </a:r>
          </a:p>
          <a:p>
            <a:pPr algn="ctr">
              <a:defRPr sz="3300" b="0"/>
            </a:pPr>
            <a:r>
              <a:t>Feels like we're in the dead of winter</a:t>
            </a:r>
          </a:p>
          <a:p>
            <a:pPr algn="ctr">
              <a:defRPr sz="3300" b="0"/>
            </a:pPr>
            <a:r>
              <a:t>Waiting on something better</a:t>
            </a:r>
          </a:p>
          <a:p>
            <a:pPr algn="ctr">
              <a:defRPr sz="3300" b="0"/>
            </a:pPr>
            <a:r>
              <a:t>But am I really gonna hide forever?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14600"/>
            <a:ext cx="36576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/>
          <a:p>
            <a:pPr>
              <a:defRPr sz="5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38600" y="2286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170714" y="2286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0" y="342900"/>
            <a:ext cx="914400" cy="914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038600" y="15430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170714" y="15430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900" y="1657350"/>
            <a:ext cx="914400" cy="9144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038600" y="28575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170714" y="28575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900" y="2971800"/>
            <a:ext cx="914400" cy="9144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4038600" y="41719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170714" y="41719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2900" y="4286250"/>
            <a:ext cx="914400" cy="9144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4038600" y="54864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170714" y="54864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2900" y="56007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Mingle time!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Over and over again</a:t>
            </a:r>
          </a:p>
          <a:p>
            <a:pPr algn="ctr">
              <a:defRPr sz="3300" b="0"/>
            </a:pPr>
            <a:r>
              <a:t>I hear Your voice in my head</a:t>
            </a:r>
          </a:p>
          <a:p>
            <a:pPr algn="ctr">
              <a:defRPr sz="3300" b="0"/>
            </a:pPr>
            <a:r>
              <a:t>Let Your light shine,</a:t>
            </a:r>
          </a:p>
          <a:p>
            <a:pPr algn="ctr">
              <a:defRPr sz="3300" b="0"/>
            </a:pPr>
            <a:r>
              <a:t>Let Your light shine for all to see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Start a fire in my soul</a:t>
            </a:r>
          </a:p>
          <a:p>
            <a:pPr algn="ctr">
              <a:defRPr sz="3300" b="0"/>
            </a:pPr>
            <a:r>
              <a:t>Fan the flame and make it grow</a:t>
            </a:r>
          </a:p>
          <a:p>
            <a:pPr algn="ctr">
              <a:defRPr sz="3300" b="0"/>
            </a:pPr>
            <a:r>
              <a:t>So there’s no doubt or denying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Let it burn so brightly</a:t>
            </a:r>
          </a:p>
          <a:p>
            <a:pPr algn="ctr">
              <a:defRPr sz="3300" b="0"/>
            </a:pPr>
            <a:r>
              <a:t>That everyone around can see</a:t>
            </a:r>
          </a:p>
          <a:p>
            <a:pPr algn="ctr">
              <a:defRPr sz="3300" b="0"/>
            </a:pPr>
            <a:r>
              <a:t>That it’s You, that it’s You that we need</a:t>
            </a:r>
          </a:p>
          <a:p>
            <a:pPr algn="ctr">
              <a:defRPr sz="3300" b="0"/>
            </a:pPr>
            <a:r>
              <a:t>Start a fire in 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only need a spark to start a whole blaze</a:t>
            </a:r>
          </a:p>
          <a:p>
            <a:pPr algn="ctr">
              <a:defRPr sz="3300" b="0"/>
            </a:pPr>
            <a:r>
              <a:t>It only takes a little faith</a:t>
            </a:r>
          </a:p>
          <a:p>
            <a:pPr algn="ctr">
              <a:defRPr sz="3300" b="0"/>
            </a:pPr>
            <a:r>
              <a:t>Let it start right here in this city</a:t>
            </a:r>
          </a:p>
          <a:p>
            <a:pPr algn="ctr">
              <a:defRPr sz="3300" b="0"/>
            </a:pPr>
            <a:r>
              <a:t>So these old walls will never be the same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rgbClr val="7B0000"/>
      </a:dk1>
      <a:lt1>
        <a:srgbClr val="FFBC94"/>
      </a:lt1>
      <a:dk2>
        <a:srgbClr val="005700"/>
      </a:dk2>
      <a:lt2>
        <a:srgbClr val="71E972"/>
      </a:lt2>
      <a:accent1>
        <a:srgbClr val="FA7856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Arial Black</vt:lpstr>
      <vt:lpstr>Avenir Next LT Pro</vt:lpstr>
      <vt:lpstr>Calibri</vt:lpstr>
      <vt:lpstr>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2022-06-22T01:10:31Z</dcterms:created>
  <dcterms:modified xsi:type="dcterms:W3CDTF">2024-07-29T05:07:12Z</dcterms:modified>
</cp:coreProperties>
</file>